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0" r:id="rId5"/>
    <p:sldId id="340" r:id="rId6"/>
    <p:sldId id="339" r:id="rId7"/>
    <p:sldId id="343" r:id="rId8"/>
    <p:sldId id="344" r:id="rId9"/>
    <p:sldId id="345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A1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623C2-FC44-4D1A-92BA-593C10240430}" v="142" dt="2022-01-11T10:05:21.569"/>
    <p1510:client id="{4D77B442-EBC0-4916-A08F-7C40A8DF025A}" v="89" dt="2022-01-11T11:33:04.605"/>
    <p1510:client id="{51BAB50C-4C58-A5E6-A7EF-30660BB44FEC}" v="531" dt="2021-11-15T16:45:10.288"/>
    <p1510:client id="{531B7976-1FFC-B79A-4319-47A22A85A769}" v="5" dt="2021-10-28T10:48:17.634"/>
    <p1510:client id="{67D75292-CD52-6C8A-8ED7-BCCF4ED0B457}" v="230" dt="2021-10-27T09:40:34.294"/>
    <p1510:client id="{69C451B9-21C4-4729-B325-06AC8A91C0AC}" v="480" dt="2021-10-26T09:03:08.902"/>
    <p1510:client id="{7D6BFC32-7F10-DB4C-39A4-11900C5EB345}" v="342" dt="2021-11-10T12:08:58.659"/>
    <p1510:client id="{8DD59498-6F85-C6B1-2210-C92F25B48DA4}" v="602" dt="2021-12-03T11:43:14.033"/>
    <p1510:client id="{97C80485-4FC2-122E-2C76-A2EA368B7C0F}" v="1" dt="2021-11-17T15:03:09.677"/>
    <p1510:client id="{AB904315-282D-B052-CB18-4896BC93EBB3}" v="96" dt="2021-12-03T15:11:50.976"/>
    <p1510:client id="{F487D86A-1A70-901E-B197-DE0684C52DF2}" v="95" dt="2021-11-15T16:46:59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2" autoAdjust="0"/>
  </p:normalViewPr>
  <p:slideViewPr>
    <p:cSldViewPr snapToGrid="0">
      <p:cViewPr varScale="1">
        <p:scale>
          <a:sx n="82" d="100"/>
          <a:sy n="82" d="100"/>
        </p:scale>
        <p:origin x="26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96B3-8B15-4FDB-AFCF-C4097BC88DFC}" type="datetimeFigureOut">
              <a:rPr lang="en-GB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3452B-6326-4AD4-B91B-6086BB7BFA7A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BD91-938C-234D-831C-8B74E5CE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chemeClr val="tx2"/>
                </a:solidFill>
                <a:latin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DB8A4-5F7D-7445-9F8C-0163F059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2D92-9CEE-A243-B2DF-18C69AB6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9BC45-EEC1-D445-8A7A-9C9DF0BB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9413-C37A-484C-9856-8064D3D9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AFB9-E96E-524D-AAB9-8ADCEF0D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16151-9321-C74B-A2C4-6B812C4D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FD85-22E6-A446-9DB7-004B791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9586-B2E4-8044-B27B-62EC366A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F9E41-2937-664E-B850-F71D3017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45805-339C-D84D-96F5-06A2E37A3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BF129-261B-0844-9889-5F5557D32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FF269-1DF8-884C-B32B-52B14A4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82D97-D0E0-A64A-BC02-C4ACAA8A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2299-1C55-F549-BCEE-868ABD9D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44DD-13B0-C64D-9359-9113F665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2"/>
                </a:solidFill>
                <a:latin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2101-C341-664B-9088-FC62E428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8FFA-81E6-B04C-A25C-BDD3AC53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F6C82-DD77-124C-BC4A-2A6B18D1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E9F45-62FC-2C45-96D4-C9534E2B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6EF67C7-8247-0347-891E-110AF29E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956407"/>
            <a:ext cx="12192001" cy="9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20CA-C158-D147-BAB6-A78168A5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1CC83-650F-3C4F-9E58-3D9F97A8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37971-6455-FE49-9C04-0EE745A9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EE35-4238-8144-9C8E-CF7E8847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26C55-49AA-AB49-8276-886C1DA3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6C34-2480-7945-8564-D9CBB3A5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421E-D106-124F-9167-9785C0AD8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14DD-6BF5-0C45-BB4E-9238CAD2A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59B0-B8A3-1E4C-9028-F702068E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CBBE-BFF3-9E44-81A2-8566F81F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FA6F-1AFE-AA44-B484-AD134C4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C515-05BE-0F4C-90C7-46C24D65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27446-7BF0-A541-BAF1-2623198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A126D-C6CC-5148-BE1B-96B6F79C2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1C519-6B83-B84B-BA41-0F95A17D3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C134E-93AB-BB42-A198-DC2CDB537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9DCA3-1DA5-3847-9456-EE002B10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F8F3F-52EB-EC48-B7EA-32EC4188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11AB2-B302-6147-A629-8FCC5304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3705-5934-6C4A-A21A-01EFD317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29D4E-9A03-4142-8D02-D3838965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350C9-1BE8-1341-8F4B-470A2D87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B234A-2ACC-9B4E-A135-4BEF6A2E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FF904-E6C8-9444-B615-250AD5C5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04567-6761-CF45-8C76-70FDB3FA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018E1-DF2B-324E-80E1-06EE9C41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1F4B-FD6C-DF4B-8B57-CE18ADB5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8B8B-EA71-794F-A020-EF267EDC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4E7E0-C812-BD4C-BC5D-1703BB08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B758-A0F2-5244-B959-EC0347BC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402C4-5820-CB4D-8B62-37D49766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ECA20-CDCD-D04D-9BA5-9010E9CD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0166-128E-4E48-BE46-8342C671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C7BF7-AC73-2D47-91C0-7DBB0131C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FEBE4-7315-A24C-BB2F-44F4671E2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7636B-E706-1446-A706-FB21C640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D6872-2148-394C-ACEC-044365C5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A740-5179-3F43-8FF8-B6A2BAC9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1B238-59D9-3A43-8246-5198ED29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75491-35A4-C644-873B-5C9C4F1F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7DACC-BC72-7E46-AE98-C80A8860F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EA59-8B86-EE48-B4AB-9A91C88D077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8916-C3A8-D147-8555-8BDEEC20C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6F8D-EDED-8E45-ABDF-FAA45071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328E-5DB3-4048-9E48-D9EAF82C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E1420-A20F-4175-9D54-BA939B91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724" y="1654239"/>
            <a:ext cx="8932984" cy="27640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400" dirty="0">
                <a:latin typeface="Arial"/>
              </a:rPr>
              <a:t>Locality working – </a:t>
            </a:r>
            <a:br>
              <a:rPr lang="en-GB" sz="4400" dirty="0">
                <a:latin typeface="Arial"/>
              </a:rPr>
            </a:br>
            <a:r>
              <a:rPr lang="en-GB" sz="4400" dirty="0">
                <a:latin typeface="Arial"/>
              </a:rPr>
              <a:t>a provider perspective</a:t>
            </a:r>
            <a:br>
              <a:rPr lang="en-GB" sz="4400" dirty="0">
                <a:latin typeface="Arial"/>
              </a:rPr>
            </a:br>
            <a:br>
              <a:rPr lang="en-GB" sz="4400" dirty="0">
                <a:latin typeface="Arial"/>
              </a:rPr>
            </a:br>
            <a:r>
              <a:rPr lang="en-GB" sz="3600" dirty="0">
                <a:latin typeface="Arial"/>
              </a:rPr>
              <a:t>Neil Yates</a:t>
            </a:r>
            <a:endParaRPr lang="en-US" sz="3600" dirty="0"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54191E0-6DB3-427F-B3D0-7760D1B6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86" y="5819761"/>
            <a:ext cx="4622104" cy="876068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974DDBA3-6B0D-4954-8FB3-9C909D09E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95" y="222525"/>
            <a:ext cx="2743200" cy="1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9632" y="1766438"/>
            <a:ext cx="3997568" cy="3083976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dirty="0"/>
              <a:t>Support Sequence; </a:t>
            </a:r>
          </a:p>
          <a:p>
            <a:pPr marL="0" lvl="0" indent="0" algn="r">
              <a:buNone/>
            </a:pPr>
            <a:endParaRPr lang="en-GB" dirty="0"/>
          </a:p>
          <a:p>
            <a:pPr marL="0" lvl="0" indent="0" algn="r">
              <a:buNone/>
            </a:pPr>
            <a:r>
              <a:rPr lang="en-GB" dirty="0"/>
              <a:t>Strengths based approach that enables people to work towards personal outcomes</a:t>
            </a:r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4405"/>
            <a:ext cx="10515600" cy="504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j-lt"/>
              </a:rPr>
              <a:t>Supporting people to live a good life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6" y="777910"/>
            <a:ext cx="6863861" cy="50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0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4405"/>
            <a:ext cx="10515600" cy="504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j-lt"/>
              </a:rPr>
              <a:t>Locality working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887778"/>
            <a:ext cx="10861431" cy="509099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People developing friendships based on shared interest and passions </a:t>
            </a:r>
          </a:p>
          <a:p>
            <a:r>
              <a:rPr lang="en-GB" dirty="0"/>
              <a:t>People are building their natural support networks, including increase of peer support </a:t>
            </a:r>
          </a:p>
          <a:p>
            <a:r>
              <a:rPr lang="en-GB" dirty="0"/>
              <a:t>People being more active and contributing members of their communities </a:t>
            </a:r>
          </a:p>
          <a:p>
            <a:r>
              <a:rPr lang="en-GB" dirty="0"/>
              <a:t>Locality working has enabled support to others in the community who currently receive little or no support themselves</a:t>
            </a:r>
          </a:p>
          <a:p>
            <a:r>
              <a:rPr lang="en-GB" dirty="0"/>
              <a:t>Better experience for staff and volunteers – seen through recruitment, retention and positive stories</a:t>
            </a:r>
          </a:p>
          <a:p>
            <a:r>
              <a:rPr lang="en-GB" dirty="0"/>
              <a:t>Collaboration with local groups and organisations to support and develop inclusive initiatives, building community capacity to do more</a:t>
            </a:r>
          </a:p>
          <a:p>
            <a:r>
              <a:rPr lang="en-GB" dirty="0"/>
              <a:t>Key principles – develop relationships and take action, enable local decision making and positive risk taking</a:t>
            </a:r>
          </a:p>
        </p:txBody>
      </p:sp>
    </p:spTree>
    <p:extLst>
      <p:ext uri="{BB962C8B-B14F-4D97-AF65-F5344CB8AC3E}">
        <p14:creationId xmlns:p14="http://schemas.microsoft.com/office/powerpoint/2010/main" val="63571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4641"/>
            <a:ext cx="10515600" cy="45867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Commissioning enables providers to work in this way;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Examples from Powys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4405"/>
            <a:ext cx="10515600" cy="504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j-lt"/>
              </a:rPr>
              <a:t>Locality working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542358"/>
            <a:ext cx="5251938" cy="428455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4408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4405"/>
            <a:ext cx="10515600" cy="504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j-lt"/>
              </a:rPr>
              <a:t>Supporting people to live a good life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53" y="1064840"/>
            <a:ext cx="3139712" cy="45114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872" y="1102943"/>
            <a:ext cx="3147333" cy="443522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1" y="2335338"/>
            <a:ext cx="1903260" cy="716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51" y="416740"/>
            <a:ext cx="1580038" cy="1618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91" y="4665713"/>
            <a:ext cx="1771754" cy="1307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7207" y="4868232"/>
            <a:ext cx="1872252" cy="877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3537" y="444355"/>
            <a:ext cx="1319594" cy="1865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3748" y="2511899"/>
            <a:ext cx="1389383" cy="1389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176" y="3794909"/>
            <a:ext cx="1889046" cy="870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976" y="3466750"/>
            <a:ext cx="1978840" cy="12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4641"/>
            <a:ext cx="10849708" cy="45867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/>
              <a:t>We are asking ourselves;</a:t>
            </a:r>
          </a:p>
          <a:p>
            <a:r>
              <a:rPr lang="en-GB" dirty="0"/>
              <a:t>How can we support a broader range of people by working with other support providers, local groups and organisations?</a:t>
            </a:r>
          </a:p>
          <a:p>
            <a:r>
              <a:rPr lang="en-GB" dirty="0"/>
              <a:t>How can we co-locate with others and share resources, infrastructure and ideas?</a:t>
            </a:r>
          </a:p>
          <a:p>
            <a:r>
              <a:rPr lang="en-GB" dirty="0"/>
              <a:t>How can we join up our ‘better together’ coproduction process to inform and influence local service and policy development?</a:t>
            </a:r>
          </a:p>
          <a:p>
            <a:r>
              <a:rPr lang="en-GB" dirty="0"/>
              <a:t>How can we evaluate this way of working to demonstrate impact and to share learning?</a:t>
            </a:r>
          </a:p>
          <a:p>
            <a:r>
              <a:rPr lang="en-GB" dirty="0"/>
              <a:t>How can locality working be inclusive of those with more complex support needs and those people and families who want to self direct their support?</a:t>
            </a: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4405"/>
            <a:ext cx="10515600" cy="504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j-lt"/>
              </a:rPr>
              <a:t>Locality working</a:t>
            </a:r>
            <a:endParaRPr lang="en-GB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25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rus theme 1">
      <a:dk1>
        <a:srgbClr val="1D2227"/>
      </a:dk1>
      <a:lt1>
        <a:srgbClr val="FFFFFF"/>
      </a:lt1>
      <a:dk2>
        <a:srgbClr val="684191"/>
      </a:dk2>
      <a:lt2>
        <a:srgbClr val="E7E6E6"/>
      </a:lt2>
      <a:accent1>
        <a:srgbClr val="684191"/>
      </a:accent1>
      <a:accent2>
        <a:srgbClr val="B83480"/>
      </a:accent2>
      <a:accent3>
        <a:srgbClr val="306FB2"/>
      </a:accent3>
      <a:accent4>
        <a:srgbClr val="626262"/>
      </a:accent4>
      <a:accent5>
        <a:srgbClr val="4FB0A7"/>
      </a:accent5>
      <a:accent6>
        <a:srgbClr val="855DA0"/>
      </a:accent6>
      <a:hlink>
        <a:srgbClr val="306FB2"/>
      </a:hlink>
      <a:folHlink>
        <a:srgbClr val="1D48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idescreen template" id="{9AB7C659-F6D7-EB40-AD67-A11038DC7C07}" vid="{170175C3-A833-A04F-83A6-6561F0BD46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bbde43-3ec2-47f7-a6eb-570433dfb687" xsi:nil="true"/>
    <lcf76f155ced4ddcb4097134ff3c332f xmlns="a3eec4ff-9b01-4bd0-9eb4-49e9c6c46505">
      <Terms xmlns="http://schemas.microsoft.com/office/infopath/2007/PartnerControls"/>
    </lcf76f155ced4ddcb4097134ff3c332f>
    <MediaLengthInSeconds xmlns="a3eec4ff-9b01-4bd0-9eb4-49e9c6c46505" xsi:nil="true"/>
    <SharedWithUsers xmlns="f0bbde43-3ec2-47f7-a6eb-570433dfb68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66E92168D764599CED221F4064F08" ma:contentTypeVersion="17" ma:contentTypeDescription="Create a new document." ma:contentTypeScope="" ma:versionID="5f4f1c8d29357838604f601c5c092715">
  <xsd:schema xmlns:xsd="http://www.w3.org/2001/XMLSchema" xmlns:xs="http://www.w3.org/2001/XMLSchema" xmlns:p="http://schemas.microsoft.com/office/2006/metadata/properties" xmlns:ns2="a3eec4ff-9b01-4bd0-9eb4-49e9c6c46505" xmlns:ns3="f0bbde43-3ec2-47f7-a6eb-570433dfb687" targetNamespace="http://schemas.microsoft.com/office/2006/metadata/properties" ma:root="true" ma:fieldsID="123fa39ac067b3ca7df2fa196d9e6695" ns2:_="" ns3:_="">
    <xsd:import namespace="a3eec4ff-9b01-4bd0-9eb4-49e9c6c46505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ec4ff-9b01-4bd0-9eb4-49e9c6c46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488da1-0b81-4a4f-8e2c-43031a29f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5df9ad-a321-4c4b-bfcf-83749d974328}" ma:internalName="TaxCatchAll" ma:showField="CatchAllData" ma:web="f0bbde43-3ec2-47f7-a6eb-570433dfb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C57CF-0942-45F4-81DD-A950CF9A4917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56b19e20-1878-4183-b90c-258f27ef6e3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32d46ea-327a-4d4b-9902-68e7e444762d"/>
  </ds:schemaRefs>
</ds:datastoreItem>
</file>

<file path=customXml/itemProps2.xml><?xml version="1.0" encoding="utf-8"?>
<ds:datastoreItem xmlns:ds="http://schemas.openxmlformats.org/officeDocument/2006/customXml" ds:itemID="{81A21805-88F3-4F4F-80D4-D8324186F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8C2683-B19C-44B2-B752-798EE8AFFA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4652</TotalTime>
  <Words>262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Locality working –  a provider perspective  Neil Yates</vt:lpstr>
      <vt:lpstr>Supporting people to live a good life</vt:lpstr>
      <vt:lpstr>Locality working</vt:lpstr>
      <vt:lpstr>Locality working</vt:lpstr>
      <vt:lpstr>Supporting people to live a good life</vt:lpstr>
      <vt:lpstr>Locality working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Yates</dc:creator>
  <cp:lastModifiedBy>Donna Coyle</cp:lastModifiedBy>
  <cp:revision>424</cp:revision>
  <dcterms:created xsi:type="dcterms:W3CDTF">2021-10-26T08:09:45Z</dcterms:created>
  <dcterms:modified xsi:type="dcterms:W3CDTF">2023-10-17T08:58:36Z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0x01010055266E92168D764599CED221F4064F08</vt:lpwstr>
  </property>
  <property fmtid="{D5CDD505-2E9C-101B-9397-08002B2CF9AE}" pid="4" name="MediaServiceImageTags">
    <vt:lpwstr/>
  </property>
</Properties>
</file>